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0.61486486486486491</c:v>
                </c:pt>
                <c:pt idx="1">
                  <c:v>0.38513513513513531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2.0408163265306121E-2</c:v>
                </c:pt>
                <c:pt idx="1">
                  <c:v>0</c:v>
                </c:pt>
                <c:pt idx="2">
                  <c:v>0</c:v>
                </c:pt>
                <c:pt idx="3">
                  <c:v>0</c:v>
                </c:pt>
                <c:pt idx="4">
                  <c:v>0</c:v>
                </c:pt>
                <c:pt idx="5">
                  <c:v>0.97959183673469385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6.7395352543013427</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Sheet1!$B$2:$B$6</c:f>
              <c:numCache>
                <c:formatCode>0.0</c:formatCode>
                <c:ptCount val="5"/>
                <c:pt idx="0">
                  <c:v>7.0468789003022057</c:v>
                </c:pt>
                <c:pt idx="1">
                  <c:v>7.004559308820987</c:v>
                </c:pt>
                <c:pt idx="2">
                  <c:v>6.9464498025960566</c:v>
                </c:pt>
                <c:pt idx="3">
                  <c:v>6.8586008743019633</c:v>
                </c:pt>
                <c:pt idx="4">
                  <c:v>6.7395352543013427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Whittington Health NHS Trust</c:v>
                </c:pt>
                <c:pt idx="2">
                  <c:v>Chelsea And Westminster Hospital NHS Foundation Trust</c:v>
                </c:pt>
                <c:pt idx="3">
                  <c:v>Epsom and St Helier University Hospitals NHS Trust</c:v>
                </c:pt>
                <c:pt idx="4">
                  <c:v>Kingston and Richmond NHS Foundation Trust</c:v>
                </c:pt>
              </c:strCache>
            </c:strRef>
          </c:cat>
          <c:val>
            <c:numRef>
              <c:f>Sheet1!$C$2:$C$6</c:f>
              <c:numCache>
                <c:formatCode>0.0</c:formatCode>
                <c:ptCount val="5"/>
                <c:pt idx="0">
                  <c:v>2.9531210996977943</c:v>
                </c:pt>
                <c:pt idx="1">
                  <c:v>2.995440691179013</c:v>
                </c:pt>
                <c:pt idx="2">
                  <c:v>3.0535501974039434</c:v>
                </c:pt>
                <c:pt idx="3">
                  <c:v>3.1413991256980367</c:v>
                </c:pt>
                <c:pt idx="4">
                  <c:v>3.2604647456986573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Sheet1!$B$2:$B$6</c:f>
              <c:numCache>
                <c:formatCode>0.0</c:formatCode>
                <c:ptCount val="5"/>
                <c:pt idx="0">
                  <c:v>5.3932055139525277</c:v>
                </c:pt>
                <c:pt idx="1">
                  <c:v>6.0096655045413661</c:v>
                </c:pt>
                <c:pt idx="2">
                  <c:v>6.0646680452557993</c:v>
                </c:pt>
                <c:pt idx="3">
                  <c:v>6.0707669922022021</c:v>
                </c:pt>
                <c:pt idx="4">
                  <c:v>6.0905208177374774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Croydon Health Services NHS Trust</c:v>
                </c:pt>
                <c:pt idx="4">
                  <c:v>Royal Free London NHS Foundation Trust</c:v>
                </c:pt>
              </c:strCache>
            </c:strRef>
          </c:cat>
          <c:val>
            <c:numRef>
              <c:f>Sheet1!$C$2:$C$6</c:f>
              <c:numCache>
                <c:formatCode>0.0</c:formatCode>
                <c:ptCount val="5"/>
                <c:pt idx="0">
                  <c:v>4.6067944860474723</c:v>
                </c:pt>
                <c:pt idx="1">
                  <c:v>3.9903344954586339</c:v>
                </c:pt>
                <c:pt idx="2">
                  <c:v>3.9353319547442007</c:v>
                </c:pt>
                <c:pt idx="3">
                  <c:v>3.9292330077977979</c:v>
                </c:pt>
                <c:pt idx="4">
                  <c:v>3.9094791822625226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0.74232955669565737</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0.52521188013141007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0.1464251454203831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1.5286576637050633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0.1464251454203831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0.52136457685532811</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6.7395352543013427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Sheet1!$G$2:$G$3</c:f>
              <c:numCache>
                <c:formatCode>0.0;;</c:formatCode>
                <c:ptCount val="2"/>
                <c:pt idx="0">
                  <c:v>7.7971612839678839</c:v>
                </c:pt>
                <c:pt idx="1">
                  <c:v>7.7852385971748026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KINGSTON HOSPITAL (36)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2.2028387160321161</c:v>
                </c:pt>
                <c:pt idx="1">
                  <c:v>2.2147614028251974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Sheet1!$G$2:$G$3</c:f>
              <c:numCache>
                <c:formatCode>0.0;;</c:formatCode>
                <c:ptCount val="2"/>
                <c:pt idx="0">
                  <c:v>9.0263091061777967</c:v>
                </c:pt>
                <c:pt idx="1">
                  <c:v>8.9937949946610107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KINGSTON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0.97369089382220331</c:v>
                </c:pt>
                <c:pt idx="1">
                  <c:v>1.0062050053389893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Sheet1!$G$2:$G$3</c:f>
              <c:numCache>
                <c:formatCode>0.0;;</c:formatCode>
                <c:ptCount val="2"/>
                <c:pt idx="0">
                  <c:v>9.5291265574051156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Sheet1!$H$2:$H$3</c:f>
              <c:numCache>
                <c:formatCode>0.0;;</c:formatCode>
                <c:ptCount val="2"/>
                <c:pt idx="0">
                  <c:v>0</c:v>
                </c:pt>
                <c:pt idx="1">
                  <c:v>9.5061432011474007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KINGSTON HOSPITAL (102)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0.47087344259488439</c:v>
                </c:pt>
                <c:pt idx="1">
                  <c:v>0.49385679885259925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Sheet1!$G$2:$G$3</c:f>
              <c:numCache>
                <c:formatCode>0.0;;</c:formatCode>
                <c:ptCount val="2"/>
                <c:pt idx="0">
                  <c:v>7.8293086673114782</c:v>
                </c:pt>
                <c:pt idx="1">
                  <c:v>7.7904366603135138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KINGSTON HOSPITAL (95)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2.1706913326885218</c:v>
                </c:pt>
                <c:pt idx="1">
                  <c:v>2.2095633396864862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Sheet1!$I$2:$I$3</c:f>
              <c:numCache>
                <c:formatCode>0.0;;</c:formatCode>
                <c:ptCount val="2"/>
                <c:pt idx="0">
                  <c:v>9.8945266005514725</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Sheet1!$J$2:$J$3</c:f>
              <c:numCache>
                <c:formatCode>0.0;;</c:formatCode>
                <c:ptCount val="2"/>
                <c:pt idx="0">
                  <c:v>0</c:v>
                </c:pt>
                <c:pt idx="1">
                  <c:v>9.8924699548403225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0.10547339944852752</c:v>
                </c:pt>
                <c:pt idx="1">
                  <c:v>0.10753004515967746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Sheet1!$G$2:$G$3</c:f>
              <c:numCache>
                <c:formatCode>0.0;;</c:formatCode>
                <c:ptCount val="2"/>
                <c:pt idx="0">
                  <c:v>9.3999438068141448</c:v>
                </c:pt>
                <c:pt idx="1">
                  <c:v>9.3901134761673788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0.60005619318585524</c:v>
                </c:pt>
                <c:pt idx="1">
                  <c:v>0.60988652383262121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0.1888111888111888</c:v>
                </c:pt>
                <c:pt idx="1">
                  <c:v>0.81118881118881125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Sheet1!$G$2:$G$3</c:f>
              <c:numCache>
                <c:formatCode>0.0;;</c:formatCode>
                <c:ptCount val="2"/>
                <c:pt idx="0">
                  <c:v>7.8628847980373857</c:v>
                </c:pt>
                <c:pt idx="1">
                  <c:v>7.8465535665381241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KINGSTON HOSPITAL (144)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2.1371152019626143</c:v>
                </c:pt>
                <c:pt idx="1">
                  <c:v>2.1534464334618759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Sheet1!$I$2:$I$3</c:f>
              <c:numCache>
                <c:formatCode>0.0;;</c:formatCode>
                <c:ptCount val="2"/>
                <c:pt idx="0">
                  <c:v>9.0443229258287978</c:v>
                </c:pt>
                <c:pt idx="1">
                  <c:v>9.0217580594350704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0.95567707417120218</c:v>
                </c:pt>
                <c:pt idx="1">
                  <c:v>0.97824194056492964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Sheet1!$G$2:$G$3</c:f>
              <c:numCache>
                <c:formatCode>0.0;;</c:formatCode>
                <c:ptCount val="2"/>
                <c:pt idx="0">
                  <c:v>9.0633512409994168</c:v>
                </c:pt>
                <c:pt idx="1">
                  <c:v>9.0377911088352256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KINGSTON HOSPITAL (138)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0.9366487590005832</c:v>
                </c:pt>
                <c:pt idx="1">
                  <c:v>0.96220889116477437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Sheet1!$I$2:$I$3</c:f>
              <c:numCache>
                <c:formatCode>0.0;;</c:formatCode>
                <c:ptCount val="2"/>
                <c:pt idx="0">
                  <c:v>9.2018339442576291</c:v>
                </c:pt>
                <c:pt idx="1">
                  <c:v>9.2061689906505091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0.79816605574237087</c:v>
                </c:pt>
                <c:pt idx="1">
                  <c:v>0.79383100934949091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Sheet1!$G$2:$G$3</c:f>
              <c:numCache>
                <c:formatCode>0.0;;</c:formatCode>
                <c:ptCount val="2"/>
                <c:pt idx="0">
                  <c:v>9.4977571237230034</c:v>
                </c:pt>
                <c:pt idx="1">
                  <c:v>9.5226881030101911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0.5022428762769966</c:v>
                </c:pt>
                <c:pt idx="1">
                  <c:v>0.47731189698980891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Sheet1!$I$2:$I$3</c:f>
              <c:numCache>
                <c:formatCode>0.0;;</c:formatCode>
                <c:ptCount val="2"/>
                <c:pt idx="0">
                  <c:v>9.1935936915414533</c:v>
                </c:pt>
                <c:pt idx="1">
                  <c:v>9.2042615475550349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0.80640630845854666</c:v>
                </c:pt>
                <c:pt idx="1">
                  <c:v>0.79573845244496511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Sheet1!$I$2:$I$3</c:f>
              <c:numCache>
                <c:formatCode>0.0;;</c:formatCode>
                <c:ptCount val="2"/>
                <c:pt idx="0">
                  <c:v>9.6959898288827553</c:v>
                </c:pt>
                <c:pt idx="1">
                  <c:v>9.6854661164851557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0.30401017111724471</c:v>
                </c:pt>
                <c:pt idx="1">
                  <c:v>0.31453388351484435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Sheet1!$H$2:$H$3</c:f>
              <c:numCache>
                <c:formatCode>0.0;;</c:formatCode>
                <c:ptCount val="2"/>
                <c:pt idx="0">
                  <c:v>0</c:v>
                </c:pt>
                <c:pt idx="1">
                  <c:v>9.1602226688644812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Sheet1!$I$2:$I$3</c:f>
              <c:numCache>
                <c:formatCode>0.0;;</c:formatCode>
                <c:ptCount val="2"/>
                <c:pt idx="0">
                  <c:v>9.1856597553664052</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KINGSTON HOSPITAL (142)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0.81434024463359478</c:v>
                </c:pt>
                <c:pt idx="1">
                  <c:v>0.83977733113551878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Sheet1!$G$2:$G$3</c:f>
              <c:numCache>
                <c:formatCode>0.0;;</c:formatCode>
                <c:ptCount val="2"/>
                <c:pt idx="0">
                  <c:v>6.8127749785222633</c:v>
                </c:pt>
                <c:pt idx="1">
                  <c:v>6.8101421112361278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KINGSTON HOSPITAL (121)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3.1872250214777367</c:v>
                </c:pt>
                <c:pt idx="1">
                  <c:v>3.1898578887638722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Sheet1!$H$2:$H$3</c:f>
              <c:numCache>
                <c:formatCode>0.0;;</c:formatCode>
                <c:ptCount val="2"/>
                <c:pt idx="0">
                  <c:v>8.3179453524268343</c:v>
                </c:pt>
                <c:pt idx="1">
                  <c:v>8.3084477948868773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KINGSTON HOSPITAL (132)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1.6820546475731657</c:v>
                </c:pt>
                <c:pt idx="1">
                  <c:v>1.6915522051131227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5</c:v>
                </c:pt>
                <c:pt idx="1">
                  <c:v>13</c:v>
                </c:pt>
                <c:pt idx="2">
                  <c:v>5</c:v>
                </c:pt>
                <c:pt idx="3">
                  <c:v>34</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Sheet1!$G$2:$G$3</c:f>
              <c:numCache>
                <c:formatCode>0.0;;</c:formatCode>
                <c:ptCount val="2"/>
                <c:pt idx="0">
                  <c:v>9.2573312811640402</c:v>
                </c:pt>
                <c:pt idx="1">
                  <c:v>9.2693861098728032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KINGSTON HOSPITAL (143)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0.74266871883595975</c:v>
                </c:pt>
                <c:pt idx="1">
                  <c:v>0.7306138901271968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Sheet1!$J$2:$J$3</c:f>
              <c:numCache>
                <c:formatCode>0.0;;</c:formatCode>
                <c:ptCount val="2"/>
                <c:pt idx="0">
                  <c:v>7.8907937813556872</c:v>
                </c:pt>
                <c:pt idx="1">
                  <c:v>7.8702828398813471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2.1092062186443128</c:v>
                </c:pt>
                <c:pt idx="1">
                  <c:v>2.1297171601186529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Sheet1!$I$2:$I$3</c:f>
              <c:numCache>
                <c:formatCode>0.0;;</c:formatCode>
                <c:ptCount val="2"/>
                <c:pt idx="0">
                  <c:v>8.5451222654597814</c:v>
                </c:pt>
                <c:pt idx="1">
                  <c:v>8.5717466003085789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KINGSTON HOSPITAL (140)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1.4548777345402186</c:v>
                </c:pt>
                <c:pt idx="1">
                  <c:v>1.4282533996914211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Sheet1!$I$2:$I$3</c:f>
              <c:numCache>
                <c:formatCode>0.0;;</c:formatCode>
                <c:ptCount val="2"/>
                <c:pt idx="0">
                  <c:v>8.4262969190291077</c:v>
                </c:pt>
                <c:pt idx="1">
                  <c:v>8.4487903686788588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KINGSTON HOSPITAL (142)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1.5737030809708923</c:v>
                </c:pt>
                <c:pt idx="1">
                  <c:v>1.5512096313211412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Sheet1!$G$2:$G$3</c:f>
              <c:numCache>
                <c:formatCode>0.0;;</c:formatCode>
                <c:ptCount val="2"/>
                <c:pt idx="0">
                  <c:v>8.6470620396852613</c:v>
                </c:pt>
                <c:pt idx="1">
                  <c:v>8.6730641372096784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KINGSTON HOSPITAL (144)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1.3529379603147387</c:v>
                </c:pt>
                <c:pt idx="1">
                  <c:v>1.3269358627903216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Sheet1!$G$2:$G$3</c:f>
              <c:numCache>
                <c:formatCode>0.0;;</c:formatCode>
                <c:ptCount val="2"/>
                <c:pt idx="0">
                  <c:v>9.3540178659353383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KINGSTON HOSPITAL (141)</c:v>
                </c:pt>
              </c:strCache>
            </c:strRef>
          </c:cat>
          <c:val>
            <c:numRef>
              <c:f>Sheet1!$J$2:$J$3</c:f>
              <c:numCache>
                <c:formatCode>0.0;;</c:formatCode>
                <c:ptCount val="2"/>
                <c:pt idx="0">
                  <c:v>0</c:v>
                </c:pt>
                <c:pt idx="1">
                  <c:v>9.3432365001921713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0.64598213406466165</c:v>
                </c:pt>
                <c:pt idx="1">
                  <c:v>0.65676349980782867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Sheet1!$G$2:$G$3</c:f>
              <c:numCache>
                <c:formatCode>0.0;;</c:formatCode>
                <c:ptCount val="2"/>
                <c:pt idx="0">
                  <c:v>8.2705868937178675</c:v>
                </c:pt>
                <c:pt idx="1">
                  <c:v>8.3043184357763504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(138)</c:v>
                </c:pt>
                <c:pt idx="1">
                  <c:v>KINGSTON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1.7294131062821325</c:v>
                </c:pt>
                <c:pt idx="1">
                  <c:v>1.6956815642236496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7.7582168230745063</c:v>
                </c:pt>
                <c:pt idx="1">
                  <c:v>7.0570367258432007</c:v>
                </c:pt>
                <c:pt idx="2">
                  <c:v>7.4848061104362573</c:v>
                </c:pt>
                <c:pt idx="3">
                  <c:v>7.8569729772173007</c:v>
                </c:pt>
                <c:pt idx="4">
                  <c:v>7.7444241265107259</c:v>
                </c:pt>
                <c:pt idx="5">
                  <c:v>7.8070993767987646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6.7090308536081817</c:v>
                </c:pt>
                <c:pt idx="1">
                  <c:v>7.5761480417566833</c:v>
                </c:pt>
                <c:pt idx="2">
                  <c:v>7.7907432264114531</c:v>
                </c:pt>
                <c:pt idx="3">
                  <c:v>6.9077152209840582</c:v>
                </c:pt>
                <c:pt idx="4">
                  <c:v>7.024055846400902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8.1673983688967837</c:v>
                </c:pt>
                <c:pt idx="1">
                  <c:v>8.2616101934876465</c:v>
                </c:pt>
                <c:pt idx="3">
                  <c:v>8.814750708083297</c:v>
                </c:pt>
                <c:pt idx="4">
                  <c:v>9.3841144670717895</c:v>
                </c:pt>
                <c:pt idx="5">
                  <c:v>9.1187470770742429</c:v>
                </c:pt>
                <c:pt idx="6">
                  <c:v>9.3004441041097046</c:v>
                </c:pt>
                <c:pt idx="7">
                  <c:v>9.6685045182216847</c:v>
                </c:pt>
                <c:pt idx="8">
                  <c:v>9.0666659879871929</c:v>
                </c:pt>
                <c:pt idx="9">
                  <c:v>9.6616175376320097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6</c:v>
                </c:pt>
                <c:pt idx="1">
                  <c:v>47</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7.3577813485374</c:v>
                </c:pt>
                <c:pt idx="1">
                  <c:v>7.8104118379073713</c:v>
                </c:pt>
                <c:pt idx="2">
                  <c:v>8.3834224734792269</c:v>
                </c:pt>
                <c:pt idx="3">
                  <c:v>8.5427872091916974</c:v>
                </c:pt>
                <c:pt idx="4">
                  <c:v>8.6844175865033666</c:v>
                </c:pt>
                <c:pt idx="5">
                  <c:v>8.7131609911983681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8.9862143837611104</c:v>
                </c:pt>
                <c:pt idx="1">
                  <c:v>8.7283770284104669</c:v>
                </c:pt>
                <c:pt idx="3">
                  <c:v>9.3595595783839762</c:v>
                </c:pt>
                <c:pt idx="4">
                  <c:v>9.280293326080697</c:v>
                </c:pt>
                <c:pt idx="5">
                  <c:v>9.4736111905240801</c:v>
                </c:pt>
                <c:pt idx="6">
                  <c:v>9.3079230506567683</c:v>
                </c:pt>
                <c:pt idx="7">
                  <c:v>9.572589348650812</c:v>
                </c:pt>
                <c:pt idx="8">
                  <c:v>9.2773641155719258</c:v>
                </c:pt>
                <c:pt idx="9">
                  <c:v>9.5914603314850044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8.5883807590930239</c:v>
                </c:pt>
                <c:pt idx="1">
                  <c:v>8.7071042765890105</c:v>
                </c:pt>
                <c:pt idx="3">
                  <c:v>8.9856558466038248</c:v>
                </c:pt>
                <c:pt idx="4">
                  <c:v>8.904668478753532</c:v>
                </c:pt>
                <c:pt idx="5">
                  <c:v>9.0824087248925274</c:v>
                </c:pt>
                <c:pt idx="6">
                  <c:v>9.139079173871405</c:v>
                </c:pt>
                <c:pt idx="7">
                  <c:v>8.9113796763108439</c:v>
                </c:pt>
                <c:pt idx="8">
                  <c:v>8.9660524332686187</c:v>
                </c:pt>
                <c:pt idx="9">
                  <c:v>9.0995696866133162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8.1250441092553913</c:v>
                </c:pt>
                <c:pt idx="1">
                  <c:v>8.6605339925122173</c:v>
                </c:pt>
                <c:pt idx="2">
                  <c:v>8.7878602696521</c:v>
                </c:pt>
                <c:pt idx="3">
                  <c:v>9.2314568331427367</c:v>
                </c:pt>
                <c:pt idx="4">
                  <c:v>9.4630343731259519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9.3257060906732203</c:v>
                </c:pt>
                <c:pt idx="1">
                  <c:v>9.1851430148453339</c:v>
                </c:pt>
                <c:pt idx="2">
                  <c:v>9.3067780217088991</c:v>
                </c:pt>
                <c:pt idx="3">
                  <c:v>9.6266779188125149</c:v>
                </c:pt>
                <c:pt idx="4">
                  <c:v>9.264257700540341</c:v>
                </c:pt>
                <c:pt idx="5">
                  <c:v>9.5061510680913752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9.3414245722249536</c:v>
                </c:pt>
                <c:pt idx="1">
                  <c:v>9.3639453239810067</c:v>
                </c:pt>
                <c:pt idx="3">
                  <c:v>9.3604761884758894</c:v>
                </c:pt>
                <c:pt idx="4">
                  <c:v>9.5926118805766087</c:v>
                </c:pt>
                <c:pt idx="5">
                  <c:v>9.6009793975883522</c:v>
                </c:pt>
                <c:pt idx="6">
                  <c:v>9.4827382616989446</c:v>
                </c:pt>
                <c:pt idx="7">
                  <c:v>9.8603578829401073</c:v>
                </c:pt>
                <c:pt idx="8">
                  <c:v>9.6889914950427851</c:v>
                </c:pt>
                <c:pt idx="9">
                  <c:v>9.5505440079131674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8.9460866226969049</c:v>
                </c:pt>
                <c:pt idx="1">
                  <c:v>9.0084684098692911</c:v>
                </c:pt>
                <c:pt idx="2">
                  <c:v>8.5470572354335612</c:v>
                </c:pt>
                <c:pt idx="3">
                  <c:v>8.9667411206488534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6.5503366971271859</c:v>
                </c:pt>
                <c:pt idx="1">
                  <c:v>6.9132113126776638</c:v>
                </c:pt>
                <c:pt idx="2">
                  <c:v>6.7235470110317301</c:v>
                </c:pt>
                <c:pt idx="3">
                  <c:v>7.2336420136854036</c:v>
                </c:pt>
                <c:pt idx="4">
                  <c:v>6.7066146029161491</c:v>
                </c:pt>
                <c:pt idx="5">
                  <c:v>7.3972040891149069</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8.9295622839911601</c:v>
                </c:pt>
                <c:pt idx="1">
                  <c:v>9.2568215710136599</c:v>
                </c:pt>
                <c:pt idx="2">
                  <c:v>9.5962556584837149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9.6688361619998329</c:v>
                </c:pt>
                <c:pt idx="1">
                  <c:v>9.4233678409228769</c:v>
                </c:pt>
                <c:pt idx="2">
                  <c:v>9.8246022680530203</c:v>
                </c:pt>
                <c:pt idx="3">
                  <c:v>9.8291369981144676</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9.3540178659353383</c:v>
                </c:pt>
                <c:pt idx="1">
                  <c:v>7.8907937813556872</c:v>
                </c:pt>
                <c:pt idx="2">
                  <c:v>9.6629480853597567</c:v>
                </c:pt>
                <c:pt idx="3">
                  <c:v>7.3334354418342036</c:v>
                </c:pt>
                <c:pt idx="4">
                  <c:v>8.5451222654597814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6.2372960590447173</c:v>
                </c:pt>
                <c:pt idx="2">
                  <c:v>8.4626817822581337</c:v>
                </c:pt>
                <c:pt idx="3">
                  <c:v>6.1530225076975773</c:v>
                </c:pt>
                <c:pt idx="4">
                  <c:v>7.3779482299368047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8.4938597226684962</c:v>
                </c:pt>
                <c:pt idx="1">
                  <c:v>8.9275121092273082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8.862394348539322</c:v>
                </c:pt>
                <c:pt idx="1">
                  <c:v>8.2550094171680719</c:v>
                </c:pt>
                <c:pt idx="2">
                  <c:v>8.7959641489634883</c:v>
                </c:pt>
                <c:pt idx="3">
                  <c:v>9.3047950671954673</c:v>
                </c:pt>
                <c:pt idx="4">
                  <c:v>9.0642090558739525</c:v>
                </c:pt>
                <c:pt idx="5">
                  <c:v>8.4741273579606897</c:v>
                </c:pt>
                <c:pt idx="6">
                  <c:v>8.628084229704319</c:v>
                </c:pt>
                <c:pt idx="7">
                  <c:v>8.8952768169901777</c:v>
                </c:pt>
                <c:pt idx="8">
                  <c:v>8.5212957246198169</c:v>
                </c:pt>
                <c:pt idx="9">
                  <c:v>9.0263091061777967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6.7407175467295559</c:v>
                </c:pt>
                <c:pt idx="1">
                  <c:v>6.5140757601720543</c:v>
                </c:pt>
                <c:pt idx="2">
                  <c:v>7.3577525045738801</c:v>
                </c:pt>
                <c:pt idx="3">
                  <c:v>7.7971612839678839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7.876146364466833</c:v>
                </c:pt>
                <c:pt idx="1">
                  <c:v>7.2302280443990714</c:v>
                </c:pt>
                <c:pt idx="2">
                  <c:v>7.8293086673114782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9.180660129091283</c:v>
                </c:pt>
                <c:pt idx="1">
                  <c:v>9.5291265574051156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9.8159677569092469</c:v>
                </c:pt>
                <c:pt idx="1">
                  <c:v>9.8338767814370502</c:v>
                </c:pt>
                <c:pt idx="2">
                  <c:v>9.8469102854307202</c:v>
                </c:pt>
                <c:pt idx="3">
                  <c:v>9.8210732883855023</c:v>
                </c:pt>
                <c:pt idx="4">
                  <c:v>9.6494639914362317</c:v>
                </c:pt>
                <c:pt idx="5">
                  <c:v>9.6370580304163802</c:v>
                </c:pt>
                <c:pt idx="6">
                  <c:v>9.7581859960535589</c:v>
                </c:pt>
                <c:pt idx="7">
                  <c:v>9.8891890826233002</c:v>
                </c:pt>
                <c:pt idx="8">
                  <c:v>9.8453699219762232</c:v>
                </c:pt>
                <c:pt idx="9">
                  <c:v>9.8945266005514725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7.1738380763333307</c:v>
                </c:pt>
                <c:pt idx="1">
                  <c:v>7.7546786492783477</c:v>
                </c:pt>
                <c:pt idx="2">
                  <c:v>7.942767181148036</c:v>
                </c:pt>
                <c:pt idx="3">
                  <c:v>7.7572739545261431</c:v>
                </c:pt>
                <c:pt idx="4">
                  <c:v>7.6399058002408804</c:v>
                </c:pt>
                <c:pt idx="5">
                  <c:v>7.7858660391892931</c:v>
                </c:pt>
                <c:pt idx="6">
                  <c:v>7.603661945828935</c:v>
                </c:pt>
                <c:pt idx="7">
                  <c:v>7.8628847980373857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9.1920586259665704</c:v>
                </c:pt>
                <c:pt idx="1">
                  <c:v>9.0648152592844777</c:v>
                </c:pt>
                <c:pt idx="2">
                  <c:v>9.3780949939194258</c:v>
                </c:pt>
                <c:pt idx="3">
                  <c:v>9.0998897704140553</c:v>
                </c:pt>
                <c:pt idx="4">
                  <c:v>9.3776805961028593</c:v>
                </c:pt>
                <c:pt idx="5">
                  <c:v>9.2757231046612389</c:v>
                </c:pt>
                <c:pt idx="6">
                  <c:v>9.2092785004632027</c:v>
                </c:pt>
                <c:pt idx="7">
                  <c:v>9.346824027547088</c:v>
                </c:pt>
                <c:pt idx="8">
                  <c:v>9.3047658637532145</c:v>
                </c:pt>
                <c:pt idx="9">
                  <c:v>9.3999438068141448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8.8953602191186008</c:v>
                </c:pt>
                <c:pt idx="1">
                  <c:v>8.7867537067908028</c:v>
                </c:pt>
                <c:pt idx="2">
                  <c:v>8.8146280757246309</c:v>
                </c:pt>
                <c:pt idx="3">
                  <c:v>9.0647750992916603</c:v>
                </c:pt>
                <c:pt idx="4">
                  <c:v>8.494026241788081</c:v>
                </c:pt>
                <c:pt idx="5">
                  <c:v>9.0633512409994168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8.7454724333666487</c:v>
                </c:pt>
                <c:pt idx="1">
                  <c:v>7.7933940059115541</c:v>
                </c:pt>
                <c:pt idx="2">
                  <c:v>7.969656620935484</c:v>
                </c:pt>
                <c:pt idx="3">
                  <c:v>8.3840114938585941</c:v>
                </c:pt>
                <c:pt idx="4">
                  <c:v>7.9893370390216916</c:v>
                </c:pt>
                <c:pt idx="5">
                  <c:v>8.3172977489487678</c:v>
                </c:pt>
                <c:pt idx="6">
                  <c:v>8.5494717914264875</c:v>
                </c:pt>
                <c:pt idx="7">
                  <c:v>8.4581297348733706</c:v>
                </c:pt>
                <c:pt idx="8">
                  <c:v>8.055907574213224</c:v>
                </c:pt>
                <c:pt idx="9">
                  <c:v>9.0443229258287978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7.024055846400902</c:v>
                </c:pt>
                <c:pt idx="1">
                  <c:v>7.3916698190862871</c:v>
                </c:pt>
                <c:pt idx="2">
                  <c:v>7.3972040891149069</c:v>
                </c:pt>
                <c:pt idx="3">
                  <c:v>8.7131609911983681</c:v>
                </c:pt>
                <c:pt idx="4">
                  <c:v>9.5505440079131674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7.1289323337144266</c:v>
                </c:pt>
                <c:pt idx="1">
                  <c:v>7.409102394280751</c:v>
                </c:pt>
                <c:pt idx="2">
                  <c:v>7.3313148272089039</c:v>
                </c:pt>
                <c:pt idx="3">
                  <c:v>8.6337261289895988</c:v>
                </c:pt>
                <c:pt idx="4">
                  <c:v>9.4261168163505555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9.5308343290434347</c:v>
                </c:pt>
                <c:pt idx="1">
                  <c:v>9.4130625687849339</c:v>
                </c:pt>
                <c:pt idx="2">
                  <c:v>9.6260027592974158</c:v>
                </c:pt>
                <c:pt idx="3">
                  <c:v>9.2718895843826914</c:v>
                </c:pt>
                <c:pt idx="4">
                  <c:v>9.4847130247817191</c:v>
                </c:pt>
                <c:pt idx="5">
                  <c:v>9.5478275806581117</c:v>
                </c:pt>
                <c:pt idx="6">
                  <c:v>9.2905761257544572</c:v>
                </c:pt>
                <c:pt idx="7">
                  <c:v>9.7537390109316036</c:v>
                </c:pt>
                <c:pt idx="8">
                  <c:v>9.3287391163813105</c:v>
                </c:pt>
                <c:pt idx="9">
                  <c:v>9.4977571237230034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8.3659170013210762</c:v>
                </c:pt>
                <c:pt idx="1">
                  <c:v>9.2018339442576291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9.4148087208691607</c:v>
                </c:pt>
                <c:pt idx="1">
                  <c:v>9.3436148683567595</c:v>
                </c:pt>
                <c:pt idx="2">
                  <c:v>9.4961389244672585</c:v>
                </c:pt>
                <c:pt idx="3">
                  <c:v>9.3326334950437015</c:v>
                </c:pt>
                <c:pt idx="4">
                  <c:v>9.4671233209527355</c:v>
                </c:pt>
                <c:pt idx="5">
                  <c:v>9.3915176291869713</c:v>
                </c:pt>
                <c:pt idx="6">
                  <c:v>9.3911517912237397</c:v>
                </c:pt>
                <c:pt idx="7">
                  <c:v>9.5343716781727537</c:v>
                </c:pt>
                <c:pt idx="8">
                  <c:v>9.0855748686798012</c:v>
                </c:pt>
                <c:pt idx="9">
                  <c:v>9.6959898288827553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8.4936103954237119</c:v>
                </c:pt>
                <c:pt idx="1">
                  <c:v>8.9004008281609206</c:v>
                </c:pt>
                <c:pt idx="2">
                  <c:v>8.9554473936974706</c:v>
                </c:pt>
                <c:pt idx="3">
                  <c:v>9.188329331862402</c:v>
                </c:pt>
                <c:pt idx="4">
                  <c:v>8.8378585131445497</c:v>
                </c:pt>
                <c:pt idx="5">
                  <c:v>9.1935936915414533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6.218539410545846</c:v>
                </c:pt>
                <c:pt idx="1">
                  <c:v>6.3132563477416834</c:v>
                </c:pt>
                <c:pt idx="2">
                  <c:v>6.5070070930090989</c:v>
                </c:pt>
                <c:pt idx="3">
                  <c:v>6.4309079108083056</c:v>
                </c:pt>
                <c:pt idx="4">
                  <c:v>6.2569854886524441</c:v>
                </c:pt>
                <c:pt idx="5">
                  <c:v>6.8127749785222633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9.0496550968260063</c:v>
                </c:pt>
                <c:pt idx="1">
                  <c:v>8.9821657909356833</c:v>
                </c:pt>
                <c:pt idx="2">
                  <c:v>8.8868812451606605</c:v>
                </c:pt>
                <c:pt idx="3">
                  <c:v>8.7174983606322343</c:v>
                </c:pt>
                <c:pt idx="4">
                  <c:v>9.0853389532970237</c:v>
                </c:pt>
                <c:pt idx="5">
                  <c:v>9.0409562881026027</c:v>
                </c:pt>
                <c:pt idx="6">
                  <c:v>9.0401418434772314</c:v>
                </c:pt>
                <c:pt idx="7">
                  <c:v>9.0491512809807499</c:v>
                </c:pt>
                <c:pt idx="8">
                  <c:v>8.6276042040004803</c:v>
                </c:pt>
                <c:pt idx="9">
                  <c:v>9.1856597553664052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9.3621348152663195</c:v>
                </c:pt>
                <c:pt idx="1">
                  <c:v>9.2928087144906506</c:v>
                </c:pt>
                <c:pt idx="2">
                  <c:v>9.2573312811640402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7.7645831861437253</c:v>
                </c:pt>
                <c:pt idx="1">
                  <c:v>8.1399164741062737</c:v>
                </c:pt>
                <c:pt idx="2">
                  <c:v>7.6310992186007862</c:v>
                </c:pt>
                <c:pt idx="3">
                  <c:v>8.3179453524268343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8.5181412564819912</c:v>
                </c:pt>
                <c:pt idx="1">
                  <c:v>8.100365930310776</c:v>
                </c:pt>
                <c:pt idx="2">
                  <c:v>7.8701885270395611</c:v>
                </c:pt>
                <c:pt idx="3">
                  <c:v>7.8426427126307656</c:v>
                </c:pt>
                <c:pt idx="4">
                  <c:v>7.2637505631167052</c:v>
                </c:pt>
                <c:pt idx="5">
                  <c:v>8.5451222654597814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5.9318650525343513</c:v>
                </c:pt>
                <c:pt idx="1">
                  <c:v>6.2323860211249542</c:v>
                </c:pt>
                <c:pt idx="2">
                  <c:v>5.8413073143272012</c:v>
                </c:pt>
                <c:pt idx="3">
                  <c:v>5.6480007162304506</c:v>
                </c:pt>
                <c:pt idx="4">
                  <c:v>6.4138472540745717</c:v>
                </c:pt>
                <c:pt idx="5">
                  <c:v>7.1033272180038853</c:v>
                </c:pt>
                <c:pt idx="6">
                  <c:v>5.6523555377420571</c:v>
                </c:pt>
                <c:pt idx="7">
                  <c:v>7.8907937813556872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Sheet1!$B$2:$B$6</c:f>
              <c:numCache>
                <c:formatCode>0.0</c:formatCode>
                <c:ptCount val="5"/>
                <c:pt idx="0">
                  <c:v>8.8562346839516781</c:v>
                </c:pt>
                <c:pt idx="1">
                  <c:v>8.7350237310792611</c:v>
                </c:pt>
                <c:pt idx="2">
                  <c:v>8.6386352776207946</c:v>
                </c:pt>
                <c:pt idx="3">
                  <c:v>8.6222689294914101</c:v>
                </c:pt>
                <c:pt idx="4">
                  <c:v>8.4662815450167308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Chelsea And Westminster Hospital NHS Foundation Trust</c:v>
                </c:pt>
                <c:pt idx="3">
                  <c:v>Imperial College Healthcare NHS Trust</c:v>
                </c:pt>
                <c:pt idx="4">
                  <c:v>Royal Free London NHS Foundation Trust</c:v>
                </c:pt>
              </c:strCache>
            </c:strRef>
          </c:cat>
          <c:val>
            <c:numRef>
              <c:f>Sheet1!$C$2:$C$6</c:f>
              <c:numCache>
                <c:formatCode>0.0</c:formatCode>
                <c:ptCount val="5"/>
                <c:pt idx="0">
                  <c:v>1.1437653160483219</c:v>
                </c:pt>
                <c:pt idx="1">
                  <c:v>1.2649762689207389</c:v>
                </c:pt>
                <c:pt idx="2">
                  <c:v>1.3613647223792054</c:v>
                </c:pt>
                <c:pt idx="3">
                  <c:v>1.3777310705085899</c:v>
                </c:pt>
                <c:pt idx="4">
                  <c:v>1.5337184549832692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8.4312261108901687</c:v>
                </c:pt>
                <c:pt idx="1">
                  <c:v>8.5058209455542677</c:v>
                </c:pt>
                <c:pt idx="2">
                  <c:v>8.5568784759357488</c:v>
                </c:pt>
                <c:pt idx="3">
                  <c:v>8.4689039282538463</c:v>
                </c:pt>
                <c:pt idx="4">
                  <c:v>9.0858388717520775</c:v>
                </c:pt>
                <c:pt idx="5">
                  <c:v>8.1625678506896282</c:v>
                </c:pt>
                <c:pt idx="6">
                  <c:v>8.3100784256923799</c:v>
                </c:pt>
                <c:pt idx="7">
                  <c:v>8.5747589650785159</c:v>
                </c:pt>
                <c:pt idx="8">
                  <c:v>8.1643052550859831</c:v>
                </c:pt>
                <c:pt idx="9">
                  <c:v>8.6470620396852613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7.4146920302708237</c:v>
                </c:pt>
                <c:pt idx="1">
                  <c:v>7.5534512754727956</c:v>
                </c:pt>
                <c:pt idx="2">
                  <c:v>7.4580453255128196</c:v>
                </c:pt>
                <c:pt idx="3">
                  <c:v>7.3899996484223989</c:v>
                </c:pt>
                <c:pt idx="4">
                  <c:v>8.1603807982742644</c:v>
                </c:pt>
                <c:pt idx="5">
                  <c:v>7.4231025365934444</c:v>
                </c:pt>
                <c:pt idx="6">
                  <c:v>7.8661045796122497</c:v>
                </c:pt>
                <c:pt idx="7">
                  <c:v>7.9546962910978669</c:v>
                </c:pt>
                <c:pt idx="8">
                  <c:v>7.3704758219303574</c:v>
                </c:pt>
                <c:pt idx="9">
                  <c:v>8.4262969190291077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8.2594494253723614</c:v>
                </c:pt>
                <c:pt idx="1">
                  <c:v>7.6758976519522948</c:v>
                </c:pt>
                <c:pt idx="2">
                  <c:v>8.2705868937178675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8.5503637490610416</c:v>
                </c:pt>
                <c:pt idx="1">
                  <c:v>8.7396766527403713</c:v>
                </c:pt>
                <c:pt idx="2">
                  <c:v>8.8986188406462823</c:v>
                </c:pt>
                <c:pt idx="3">
                  <c:v>8.8084701845341478</c:v>
                </c:pt>
                <c:pt idx="4">
                  <c:v>9.0946214521222046</c:v>
                </c:pt>
                <c:pt idx="5">
                  <c:v>8.9497505786739016</c:v>
                </c:pt>
                <c:pt idx="6">
                  <c:v>9.2792018718590494</c:v>
                </c:pt>
                <c:pt idx="7">
                  <c:v>9.2854184105291111</c:v>
                </c:pt>
                <c:pt idx="8">
                  <c:v>9.3540178659353383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7.3690081125500706</c:v>
                </c:pt>
                <c:pt idx="1">
                  <c:v>7.9664592210249783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8.8944288902953623</c:v>
                </c:pt>
                <c:pt idx="1">
                  <c:v>8.8107258428256525</c:v>
                </c:pt>
                <c:pt idx="2">
                  <c:v>9.5453603605834321</c:v>
                </c:pt>
                <c:pt idx="3">
                  <c:v>9.1148565834847446</c:v>
                </c:pt>
                <c:pt idx="4">
                  <c:v>9.5136215528580514</c:v>
                </c:pt>
                <c:pt idx="5">
                  <c:v>9.4143510640982964</c:v>
                </c:pt>
                <c:pt idx="6">
                  <c:v>9.092131853991491</c:v>
                </c:pt>
                <c:pt idx="7">
                  <c:v>9.1027514246641434</c:v>
                </c:pt>
                <c:pt idx="8">
                  <c:v>9.4803966116629557</c:v>
                </c:pt>
                <c:pt idx="9">
                  <c:v>9.1684430261039083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8.5569976510390671</c:v>
                </c:pt>
                <c:pt idx="1">
                  <c:v>9.4314712228844844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8.7531757585547609</c:v>
                </c:pt>
                <c:pt idx="1">
                  <c:v>9.0575112192732519</c:v>
                </c:pt>
                <c:pt idx="2">
                  <c:v>8.4678509181656363</c:v>
                </c:pt>
                <c:pt idx="3">
                  <c:v>9.5467065398764657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5.9876873538758204</c:v>
                </c:pt>
                <c:pt idx="1">
                  <c:v>6.7535943394087434</c:v>
                </c:pt>
                <c:pt idx="2">
                  <c:v>7.2048815349985116</c:v>
                </c:pt>
                <c:pt idx="3">
                  <c:v>7.9735210370675853</c:v>
                </c:pt>
                <c:pt idx="4">
                  <c:v>7.7862101900468694</c:v>
                </c:pt>
                <c:pt idx="5">
                  <c:v>7.9545688607886929</c:v>
                </c:pt>
                <c:pt idx="6">
                  <c:v>8.8024594343310909</c:v>
                </c:pt>
                <c:pt idx="7">
                  <c:v>8.4318970162129929</c:v>
                </c:pt>
                <c:pt idx="8">
                  <c:v>8.5223232553340544</c:v>
                </c:pt>
                <c:pt idx="9">
                  <c:v>8.5533929104088351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6.6287405491837372</c:v>
                </c:pt>
                <c:pt idx="1">
                  <c:v>6.6879905051081767</c:v>
                </c:pt>
                <c:pt idx="2">
                  <c:v>8.1039063199122481</c:v>
                </c:pt>
                <c:pt idx="3">
                  <c:v>8.0777946210633189</c:v>
                </c:pt>
                <c:pt idx="4">
                  <c:v>7.1418566486964439</c:v>
                </c:pt>
                <c:pt idx="5">
                  <c:v>7.2954473574469763</c:v>
                </c:pt>
                <c:pt idx="6">
                  <c:v>7.3105166890057296</c:v>
                </c:pt>
                <c:pt idx="7">
                  <c:v>7.313059137635582</c:v>
                </c:pt>
                <c:pt idx="8">
                  <c:v>7.5626587535728058</c:v>
                </c:pt>
                <c:pt idx="9">
                  <c:v>7.3334354418342036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8.7350237310792611</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8.9974507502424217</c:v>
                </c:pt>
                <c:pt idx="1">
                  <c:v>8.8139390187990116</c:v>
                </c:pt>
                <c:pt idx="2">
                  <c:v>9.0192151232964495</c:v>
                </c:pt>
                <c:pt idx="3">
                  <c:v>9.1652222475247136</c:v>
                </c:pt>
                <c:pt idx="4">
                  <c:v>8.7724206487866816</c:v>
                </c:pt>
                <c:pt idx="5">
                  <c:v>9.1071756354754019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8.9413595244980026</c:v>
                </c:pt>
                <c:pt idx="1">
                  <c:v>8.6401089351270262</c:v>
                </c:pt>
                <c:pt idx="2">
                  <c:v>9.2287944404469044</c:v>
                </c:pt>
                <c:pt idx="3">
                  <c:v>9.204031975368542</c:v>
                </c:pt>
                <c:pt idx="4">
                  <c:v>9.3547364821701215</c:v>
                </c:pt>
                <c:pt idx="5">
                  <c:v>9.1840038108816362</c:v>
                </c:pt>
                <c:pt idx="6">
                  <c:v>8.9560973141940359</c:v>
                </c:pt>
                <c:pt idx="7">
                  <c:v>9.2991121302779174</c:v>
                </c:pt>
                <c:pt idx="8">
                  <c:v>8.9650481560823732</c:v>
                </c:pt>
                <c:pt idx="9">
                  <c:v>9.2659207110905051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10</c:v>
                </c:pt>
                <c:pt idx="1">
                  <c:v>9.7706662716032557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8.1198982312703532</c:v>
                </c:pt>
                <c:pt idx="1">
                  <c:v>8.1176413783041248</c:v>
                </c:pt>
                <c:pt idx="2">
                  <c:v>8.88120575376497</c:v>
                </c:pt>
                <c:pt idx="3">
                  <c:v>8.8942126758728524</c:v>
                </c:pt>
                <c:pt idx="4">
                  <c:v>8.8389855627048313</c:v>
                </c:pt>
                <c:pt idx="5">
                  <c:v>8.9745973816599776</c:v>
                </c:pt>
                <c:pt idx="6">
                  <c:v>8.9106127384939047</c:v>
                </c:pt>
                <c:pt idx="7">
                  <c:v>9.0896565644795277</c:v>
                </c:pt>
                <c:pt idx="8">
                  <c:v>8.5824130302652097</c:v>
                </c:pt>
                <c:pt idx="9">
                  <c:v>9.2773372938144441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8.8226221418717579</c:v>
                </c:pt>
                <c:pt idx="1">
                  <c:v>7.8497067696473817</c:v>
                </c:pt>
                <c:pt idx="2">
                  <c:v>8.5974201263811914</c:v>
                </c:pt>
                <c:pt idx="3">
                  <c:v>8.6649947874507554</c:v>
                </c:pt>
                <c:pt idx="4">
                  <c:v>9.0630082012102129</c:v>
                </c:pt>
                <c:pt idx="5">
                  <c:v>8.9561639614414617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7.8629104568825579</c:v>
                </c:pt>
                <c:pt idx="1">
                  <c:v>7.04388988860656</c:v>
                </c:pt>
                <c:pt idx="2">
                  <c:v>7.595428338419703</c:v>
                </c:pt>
                <c:pt idx="3">
                  <c:v>7.6242831390786714</c:v>
                </c:pt>
                <c:pt idx="4">
                  <c:v>7.8472964700745669</c:v>
                </c:pt>
                <c:pt idx="5">
                  <c:v>7.3916698190862871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8.5806309889060142</c:v>
                </c:pt>
                <c:pt idx="1">
                  <c:v>7.6446457146607578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6.7273283741311118</c:v>
                </c:pt>
                <c:pt idx="1">
                  <c:v>6.5529964168912302</c:v>
                </c:pt>
                <c:pt idx="2">
                  <c:v>7.4075224053260147</c:v>
                </c:pt>
                <c:pt idx="3">
                  <c:v>6.7015106957209873</c:v>
                </c:pt>
                <c:pt idx="4">
                  <c:v>6.8571556269015588</c:v>
                </c:pt>
                <c:pt idx="5">
                  <c:v>7.2410740870644972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8.7885740787724824</c:v>
                </c:pt>
                <c:pt idx="1">
                  <c:v>8.1694352302960649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Sheet1!$B$2:$B$6</c:f>
              <c:numCache>
                <c:formatCode>0.0</c:formatCode>
                <c:ptCount val="5"/>
                <c:pt idx="0">
                  <c:v>7.3283643738809339</c:v>
                </c:pt>
                <c:pt idx="1">
                  <c:v>7.605246996174893</c:v>
                </c:pt>
                <c:pt idx="2">
                  <c:v>7.7074700092703186</c:v>
                </c:pt>
                <c:pt idx="3">
                  <c:v>7.7075046733312096</c:v>
                </c:pt>
                <c:pt idx="4">
                  <c:v>7.8018620831683201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Homerton University Hospital NHS Foundation Trust</c:v>
                </c:pt>
                <c:pt idx="2">
                  <c:v>King's College Hospital NHS Foundation Trust</c:v>
                </c:pt>
                <c:pt idx="3">
                  <c:v>Whittington Health NHS Trust</c:v>
                </c:pt>
                <c:pt idx="4">
                  <c:v>The Hillingdon Hospitals NHS Foundation Trust</c:v>
                </c:pt>
              </c:strCache>
            </c:strRef>
          </c:cat>
          <c:val>
            <c:numRef>
              <c:f>Sheet1!$C$2:$C$6</c:f>
              <c:numCache>
                <c:formatCode>0.0</c:formatCode>
                <c:ptCount val="5"/>
                <c:pt idx="0">
                  <c:v>2.6716356261190661</c:v>
                </c:pt>
                <c:pt idx="1">
                  <c:v>2.394753003825107</c:v>
                </c:pt>
                <c:pt idx="2">
                  <c:v>2.2925299907296814</c:v>
                </c:pt>
                <c:pt idx="3">
                  <c:v>2.2924953266687904</c:v>
                </c:pt>
                <c:pt idx="4">
                  <c:v>2.1981379168316799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7.5869343297033369</c:v>
                </c:pt>
                <c:pt idx="1">
                  <c:v>6.7325982783912659</c:v>
                </c:pt>
                <c:pt idx="2">
                  <c:v>6.7395352543013427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4.9606539468668664E-2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0.59935455316106001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0.16709556833143058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1.7444539349280106</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0.16709556833142969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0.57615312767859805</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7.8070993767987646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0.9452054794520548</c:v>
                </c:pt>
                <c:pt idx="1">
                  <c:v>1.3698630136986301E-2</c:v>
                </c:pt>
                <c:pt idx="2">
                  <c:v>2.7397260273972601E-2</c:v>
                </c:pt>
                <c:pt idx="3">
                  <c:v>0</c:v>
                </c:pt>
                <c:pt idx="4">
                  <c:v>1.3698630136986301E-2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0.48983917419386103</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0.80709227223679125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0.22501129125329555</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2.3490858336319596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0.1962119644167597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9.6629480853597567</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8.747573676679071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Sheet1!$B$2:$B$6</c:f>
              <c:numCache>
                <c:formatCode>0.0</c:formatCode>
                <c:ptCount val="5"/>
                <c:pt idx="0">
                  <c:v>8.824409501437307</c:v>
                </c:pt>
                <c:pt idx="1">
                  <c:v>8.747573676679071</c:v>
                </c:pt>
                <c:pt idx="2">
                  <c:v>8.6844319587976102</c:v>
                </c:pt>
                <c:pt idx="3">
                  <c:v>8.5002250096913183</c:v>
                </c:pt>
                <c:pt idx="4">
                  <c:v>8.4949062293305637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Kingston and Richmond NHS Foundation Trust</c:v>
                </c:pt>
                <c:pt idx="2">
                  <c:v>Epsom and St Helier University Hospitals NHS Trust</c:v>
                </c:pt>
                <c:pt idx="3">
                  <c:v>Croydon Health Services NHS Trust</c:v>
                </c:pt>
                <c:pt idx="4">
                  <c:v>Chelsea And Westminster Hospital NHS Foundation Trust</c:v>
                </c:pt>
              </c:strCache>
            </c:strRef>
          </c:cat>
          <c:val>
            <c:numRef>
              <c:f>Sheet1!$C$2:$C$6</c:f>
              <c:numCache>
                <c:formatCode>0.0</c:formatCode>
                <c:ptCount val="5"/>
                <c:pt idx="0">
                  <c:v>1.175590498562693</c:v>
                </c:pt>
                <c:pt idx="1">
                  <c:v>1.252426323320929</c:v>
                </c:pt>
                <c:pt idx="2">
                  <c:v>1.3155680412023898</c:v>
                </c:pt>
                <c:pt idx="3">
                  <c:v>1.4997749903086817</c:v>
                </c:pt>
                <c:pt idx="4">
                  <c:v>1.5050937706694363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Sheet1!$B$2:$B$6</c:f>
              <c:numCache>
                <c:formatCode>0.0</c:formatCode>
                <c:ptCount val="5"/>
                <c:pt idx="0">
                  <c:v>7.6406661224926857</c:v>
                </c:pt>
                <c:pt idx="1">
                  <c:v>7.9443313252386831</c:v>
                </c:pt>
                <c:pt idx="2">
                  <c:v>8.052408972167413</c:v>
                </c:pt>
                <c:pt idx="3">
                  <c:v>8.0593048389839801</c:v>
                </c:pt>
                <c:pt idx="4">
                  <c:v>8.142770603625447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Imperial College Healthcare NHS Trust</c:v>
                </c:pt>
                <c:pt idx="4">
                  <c:v>Guy's and St Thomas' NHS Foundation Trust</c:v>
                </c:pt>
              </c:strCache>
            </c:strRef>
          </c:cat>
          <c:val>
            <c:numRef>
              <c:f>Sheet1!$C$2:$C$6</c:f>
              <c:numCache>
                <c:formatCode>0.0</c:formatCode>
                <c:ptCount val="5"/>
                <c:pt idx="0">
                  <c:v>2.3593338775073143</c:v>
                </c:pt>
                <c:pt idx="1">
                  <c:v>2.0556686747613169</c:v>
                </c:pt>
                <c:pt idx="2">
                  <c:v>1.947591027832587</c:v>
                </c:pt>
                <c:pt idx="3">
                  <c:v>1.9406951610160199</c:v>
                </c:pt>
                <c:pt idx="4">
                  <c:v>1.857229396374553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0.36449955243722965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0.48417936168918985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0.13498558605938094</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1.4092302932462575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0.13498558605938094</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0.15465798948635623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8.7131609911983681</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0.36218006633013999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0.27604032140057377</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7.6957977783850495E-2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0.8034303273852359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7.6957977783850495E-2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6.5794887087729848E-2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9.5914603314850044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0.23058116343447566</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0.26576785313736018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7.4094090434444482E-2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0.77353175134426877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7.4094090434444482E-2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0.26345442403933639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9.6616175376320097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1.2136645307096838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0.48209929047390965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0.1344056777562681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1.4031761331547248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0.1344056777562681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0.48207872358149828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7.024055846400902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Sheet1!$B$2:$B$6</c:f>
              <c:numCache>
                <c:formatCode>0.0</c:formatCode>
                <c:ptCount val="5"/>
                <c:pt idx="0">
                  <c:v>9.1484610123703405</c:v>
                </c:pt>
                <c:pt idx="1">
                  <c:v>9.033658671989965</c:v>
                </c:pt>
                <c:pt idx="2">
                  <c:v>8.9823201383157674</c:v>
                </c:pt>
                <c:pt idx="3">
                  <c:v>8.7522112858195484</c:v>
                </c:pt>
                <c:pt idx="4">
                  <c:v>8.7254813240962754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Epsom and St Helier University Hospitals NHS Trust</c:v>
                </c:pt>
                <c:pt idx="3">
                  <c:v>St George's University Hospitals NHS Foundation Trust</c:v>
                </c:pt>
                <c:pt idx="4">
                  <c:v>Chelsea And Westminster Hospital NHS Foundation Trust</c:v>
                </c:pt>
              </c:strCache>
            </c:strRef>
          </c:cat>
          <c:val>
            <c:numRef>
              <c:f>Sheet1!$C$2:$C$6</c:f>
              <c:numCache>
                <c:formatCode>0.0</c:formatCode>
                <c:ptCount val="5"/>
                <c:pt idx="0">
                  <c:v>0.85153898762965952</c:v>
                </c:pt>
                <c:pt idx="1">
                  <c:v>0.96634132801003503</c:v>
                </c:pt>
                <c:pt idx="2">
                  <c:v>1.0176798616842326</c:v>
                </c:pt>
                <c:pt idx="3">
                  <c:v>1.2477887141804516</c:v>
                </c:pt>
                <c:pt idx="4">
                  <c:v>1.2745186759037246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0.53691275167785246</c:v>
                </c:pt>
                <c:pt idx="1">
                  <c:v>2.0134228187919458E-2</c:v>
                </c:pt>
                <c:pt idx="2">
                  <c:v>0.1140939597315436</c:v>
                </c:pt>
                <c:pt idx="3">
                  <c:v>1.342281879194631E-2</c:v>
                </c:pt>
                <c:pt idx="4">
                  <c:v>0</c:v>
                </c:pt>
                <c:pt idx="5">
                  <c:v>0.3154362416107383</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Sheet1!$B$2:$B$6</c:f>
              <c:numCache>
                <c:formatCode>0.0</c:formatCode>
                <c:ptCount val="5"/>
                <c:pt idx="0">
                  <c:v>8.0726535744211247</c:v>
                </c:pt>
                <c:pt idx="1">
                  <c:v>8.2494668746170934</c:v>
                </c:pt>
                <c:pt idx="2">
                  <c:v>8.2636599524499417</c:v>
                </c:pt>
                <c:pt idx="3">
                  <c:v>8.3525090469959657</c:v>
                </c:pt>
                <c:pt idx="4">
                  <c:v>8.4239998658924193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Barts Health NHS Trust</c:v>
                </c:pt>
                <c:pt idx="2">
                  <c:v>Barking, Havering and Redbridge University Hospitals NHS Trust</c:v>
                </c:pt>
                <c:pt idx="3">
                  <c:v>Croydon Health Services NHS Trust</c:v>
                </c:pt>
                <c:pt idx="4">
                  <c:v>Guy's and St Thomas' NHS Foundation Trust</c:v>
                </c:pt>
              </c:strCache>
            </c:strRef>
          </c:cat>
          <c:val>
            <c:numRef>
              <c:f>Sheet1!$C$2:$C$6</c:f>
              <c:numCache>
                <c:formatCode>0.0</c:formatCode>
                <c:ptCount val="5"/>
                <c:pt idx="0">
                  <c:v>1.9273464255788753</c:v>
                </c:pt>
                <c:pt idx="1">
                  <c:v>1.7505331253829066</c:v>
                </c:pt>
                <c:pt idx="2">
                  <c:v>1.7363400475500583</c:v>
                </c:pt>
                <c:pt idx="3">
                  <c:v>1.6474909530040343</c:v>
                </c:pt>
                <c:pt idx="4">
                  <c:v>1.5760001341075807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0.83441685887083317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0.45149638574677198</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0.12587381672175368</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1.3141047190978483</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0.12587381672175368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0.28465456651625054</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9.0995696866133162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0.71453773992566028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0.36277641814909245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0.10113935307266075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1.0558804413874405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0.10113935307266075</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0.24586878429091108</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9.4630343731259519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0.32373992726977363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0.2578386179845662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7.1883478956978664E-2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0.75045328236408793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7.0110338533591943E-2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9.5505440079131674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0.39333013585693077</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0.60642090264146997</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0.16906561373482365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1.7650209283573037</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0.16906561373482276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0.60642090264147264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0.13210508158863732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7.3972040891149069</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0.35666435870132407</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0.23836553228363044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6.6454528254586975E-2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0.69377581024507506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6.6454528254586975E-2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0.20872789179565387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9.5061510680913752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1.269833494028294E-2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0.35093908704477084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9.7839193662886181E-2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1.0214272471719754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9.7839193662888846E-2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0.25277197253344319</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8.9667411206488534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0.36150950854272246</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0.10484297138711085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1.0945456891054484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0.10484297138711085</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4.801543390024321E-2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8.9275121092273082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0.91554701393178561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0.36134325597375572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0.10073979817325096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1.0517091451438887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0.10073979817325096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0.30592096527043289</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9.5962556584837149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0.83193386124557733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0.16739511999541179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4.666850792076005E-2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0.4872125759679875</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4.666850792076005E-2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0.16739511999541179</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2.235753217197356E-2</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9.8291369981144676</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0.44295302013422821</c:v>
                </c:pt>
                <c:pt idx="1">
                  <c:v>0</c:v>
                </c:pt>
                <c:pt idx="2">
                  <c:v>0.39597315436241609</c:v>
                </c:pt>
                <c:pt idx="3">
                  <c:v>4.6979865771812082E-2</c:v>
                </c:pt>
                <c:pt idx="4">
                  <c:v>6.7114093959731551E-3</c:v>
                </c:pt>
                <c:pt idx="5">
                  <c:v>6.0402684563758413E-2</c:v>
                </c:pt>
                <c:pt idx="6">
                  <c:v>6.7114093959731551E-3</c:v>
                </c:pt>
                <c:pt idx="7">
                  <c:v>6.7114093959731551E-3</c:v>
                </c:pt>
                <c:pt idx="8">
                  <c:v>3.3557046979865772E-2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8.8152864430827496</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Sheet1!$B$2:$B$6</c:f>
              <c:numCache>
                <c:formatCode>0.0</c:formatCode>
                <c:ptCount val="5"/>
                <c:pt idx="0">
                  <c:v>8.8152864430827496</c:v>
                </c:pt>
                <c:pt idx="1">
                  <c:v>8.6919651690413815</c:v>
                </c:pt>
                <c:pt idx="2">
                  <c:v>8.6111410977593543</c:v>
                </c:pt>
                <c:pt idx="3">
                  <c:v>8.4818370249794626</c:v>
                </c:pt>
                <c:pt idx="4">
                  <c:v>8.3364487052991869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Lewisham and Greenwich NHS Trust</c:v>
                </c:pt>
                <c:pt idx="2">
                  <c:v>Imperial College Healthcare NHS Trust</c:v>
                </c:pt>
                <c:pt idx="3">
                  <c:v>Chelsea And Westminster Hospital NHS Foundation Trust</c:v>
                </c:pt>
                <c:pt idx="4">
                  <c:v>Guy's and St Thomas' NHS Foundation Trust</c:v>
                </c:pt>
              </c:strCache>
            </c:strRef>
          </c:cat>
          <c:val>
            <c:numRef>
              <c:f>Sheet1!$C$2:$C$6</c:f>
              <c:numCache>
                <c:formatCode>0.0</c:formatCode>
                <c:ptCount val="5"/>
                <c:pt idx="0">
                  <c:v>1.1847135569172504</c:v>
                </c:pt>
                <c:pt idx="1">
                  <c:v>1.3080348309586185</c:v>
                </c:pt>
                <c:pt idx="2">
                  <c:v>1.3888589022406457</c:v>
                </c:pt>
                <c:pt idx="3">
                  <c:v>1.5181629750205374</c:v>
                </c:pt>
                <c:pt idx="4">
                  <c:v>1.6635512947008131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Sheet1!$B$2:$B$6</c:f>
              <c:numCache>
                <c:formatCode>0.0</c:formatCode>
                <c:ptCount val="5"/>
                <c:pt idx="0">
                  <c:v>8.027314320176071</c:v>
                </c:pt>
                <c:pt idx="1">
                  <c:v>8.0456014063118353</c:v>
                </c:pt>
                <c:pt idx="2">
                  <c:v>8.1476490963716319</c:v>
                </c:pt>
                <c:pt idx="3">
                  <c:v>8.2214798556922624</c:v>
                </c:pt>
                <c:pt idx="4">
                  <c:v>8.3014159177716742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Homerton University Hospital NHS Foundation Trust</c:v>
                </c:pt>
                <c:pt idx="3">
                  <c:v>Royal Free London NHS Foundation Trust</c:v>
                </c:pt>
                <c:pt idx="4">
                  <c:v>King's College Hospital NHS Foundation Trust</c:v>
                </c:pt>
              </c:strCache>
            </c:strRef>
          </c:cat>
          <c:val>
            <c:numRef>
              <c:f>Sheet1!$C$2:$C$6</c:f>
              <c:numCache>
                <c:formatCode>0.0</c:formatCode>
                <c:ptCount val="5"/>
                <c:pt idx="0">
                  <c:v>1.972685679823929</c:v>
                </c:pt>
                <c:pt idx="1">
                  <c:v>1.9543985936881647</c:v>
                </c:pt>
                <c:pt idx="2">
                  <c:v>1.8523509036283681</c:v>
                </c:pt>
                <c:pt idx="3">
                  <c:v>1.7785201443077376</c:v>
                </c:pt>
                <c:pt idx="4">
                  <c:v>1.6985840822283258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0.32672673098642591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0.29360945900053359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8.1856121990606212E-2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0.8545662552895088</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8.1856121990606212E-2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0.29360945900053359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7.1397299411751547E-2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9.5291265574051156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0.30323723085911158</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0.35322260822157148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9.8475822294175508E-2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1.0280735594112933</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9.847582229417462E-2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0.35322260822157325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0.15419984568826273</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9.0263091061777967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0.60546814411243943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0.77058138378983543</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0.21483232852889067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2.2428189125197537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0.21483232852888889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0.13856366414385235</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7.7971612839678839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1.0706903934867613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0.16437848316306614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4.5827492125868119E-2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0.47843249085028816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4.5827492125868119E-2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0.16437848316306614</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5.1339379893111214E-2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9.8945266005514725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0.32847041455028592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0.53065606113762698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0.14794294238135564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1.5445032478066043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0.14794294238135564</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0.18946232731033419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7.8293086673114782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8.8777823939636775</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Sheet1!$B$2:$B$6</c:f>
              <c:numCache>
                <c:formatCode>0.0</c:formatCode>
                <c:ptCount val="5"/>
                <c:pt idx="0">
                  <c:v>8.8777823939636775</c:v>
                </c:pt>
                <c:pt idx="1">
                  <c:v>8.6369207414329718</c:v>
                </c:pt>
                <c:pt idx="2">
                  <c:v>8.5814194344311474</c:v>
                </c:pt>
                <c:pt idx="3">
                  <c:v>8.5694945603425534</c:v>
                </c:pt>
                <c:pt idx="4">
                  <c:v>8.5625022149089123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Whittington Health NHS Trust</c:v>
                </c:pt>
                <c:pt idx="2">
                  <c:v>London North West University Healthcare NHS Trust</c:v>
                </c:pt>
                <c:pt idx="3">
                  <c:v>Epsom and St Helier University Hospitals NHS Trust</c:v>
                </c:pt>
                <c:pt idx="4">
                  <c:v>Imperial College Healthcare NHS Trust</c:v>
                </c:pt>
              </c:strCache>
            </c:strRef>
          </c:cat>
          <c:val>
            <c:numRef>
              <c:f>Sheet1!$C$2:$C$6</c:f>
              <c:numCache>
                <c:formatCode>0.0</c:formatCode>
                <c:ptCount val="5"/>
                <c:pt idx="0">
                  <c:v>1.1222176060363225</c:v>
                </c:pt>
                <c:pt idx="1">
                  <c:v>1.3630792585670282</c:v>
                </c:pt>
                <c:pt idx="2">
                  <c:v>1.4185805655688526</c:v>
                </c:pt>
                <c:pt idx="3">
                  <c:v>1.4305054396574466</c:v>
                </c:pt>
                <c:pt idx="4">
                  <c:v>1.4374977850910877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1.342281879194631E-2</c:v>
                </c:pt>
                <c:pt idx="2">
                  <c:v>0.13422818791946309</c:v>
                </c:pt>
                <c:pt idx="3">
                  <c:v>0.3087248322147651</c:v>
                </c:pt>
                <c:pt idx="4">
                  <c:v>0.5436241610738255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Sheet1!$B$2:$B$6</c:f>
              <c:numCache>
                <c:formatCode>0.0</c:formatCode>
                <c:ptCount val="5"/>
                <c:pt idx="0">
                  <c:v>7.8005546706393689</c:v>
                </c:pt>
                <c:pt idx="1">
                  <c:v>7.9982774641520109</c:v>
                </c:pt>
                <c:pt idx="2">
                  <c:v>8.1686690693291837</c:v>
                </c:pt>
                <c:pt idx="3">
                  <c:v>8.2605516369276888</c:v>
                </c:pt>
                <c:pt idx="4">
                  <c:v>8.271880250851126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Royal Free London NHS Foundation Trust</c:v>
                </c:pt>
                <c:pt idx="2">
                  <c:v>Barts Health NHS Trust</c:v>
                </c:pt>
                <c:pt idx="3">
                  <c:v>Croydon Health Services NHS Trust</c:v>
                </c:pt>
                <c:pt idx="4">
                  <c:v>University College London Hospitals NHS Foundation Trust</c:v>
                </c:pt>
              </c:strCache>
            </c:strRef>
          </c:cat>
          <c:val>
            <c:numRef>
              <c:f>Sheet1!$C$2:$C$6</c:f>
              <c:numCache>
                <c:formatCode>0.0</c:formatCode>
                <c:ptCount val="5"/>
                <c:pt idx="0">
                  <c:v>2.1994453293606311</c:v>
                </c:pt>
                <c:pt idx="1">
                  <c:v>2.0017225358479891</c:v>
                </c:pt>
                <c:pt idx="2">
                  <c:v>1.8313309306708163</c:v>
                </c:pt>
                <c:pt idx="3">
                  <c:v>1.7394483630723112</c:v>
                </c:pt>
                <c:pt idx="4">
                  <c:v>1.728119749148874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0.27085199762609768</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0.29698660530636722</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8.2797645131352127E-2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0.86439562278320281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8.2797645131352127E-2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0.28870182323334603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9.0633512409994168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0.51897698327776531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0.44071494038511716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0.12286803036267901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1.2827247376058279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0.1228680303626799</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0.41742971597795808</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9.0443229258287978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0.49319949914754257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0.16542671166142675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1.727031308978753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0.16542671166142853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0.41882077981600574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7.8628847980373857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0.29284464348893202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0.23940059232401012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6.6743095255191065E-2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0.69678840863246094</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6.6743095255191065E-2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0.15418675110762692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9.3999438068141448</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0.62720267368558691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0.21485735527164351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5.9900624263141466E-2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0.62535398600888925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5.9900624263141466E-2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0.21485735527164351</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3.1889351118579157E-3</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9.6959898288827553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0.63459964478960096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0.2608489929224902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7.2722748982524621E-2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0.75921514189843364</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7.2722748982524621E-2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0.2608489929224902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9.0122164233196855E-2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9.1935936915414533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9.6505428725501829E-2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0.26581758694892876</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7.4107955849271434E-2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0.77367650430031532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7.4107955849271434E-2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7.9950102529613432E-2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9.4977571237230034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0.25181423563321736</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0.31659340344374876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8.8263873861318842E-2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0.92146227220082011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8.8263873861318842E-2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0.24838096884433014</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9.2018339442576291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0.72604368382534457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0.25723747754386928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7.1715885496553611E-2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0.74870363050662547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7.1715885496553611E-2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0.11845919759073809</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9.2573312811640402</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0.36935061625028442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0.35697278860197379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9.9521344545911106E-2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1.0389886628117431</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9.9521344545911106E-2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0.34122981210264136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8.3179453524268343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5.0844619899504728E-2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0.53182878719424398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0.14826988963802279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1.5479165306010181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0.14826988963802279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0.46403281828594789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6.8127749785222633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0.77660903978764306</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0.28000981108112111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7.80646418287958E-2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0.81498374239871296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7.80646418287958E-2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0.21364054881776617</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9.1856597553664052</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8.5223132941971738</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Sheet1!$B$2:$B$6</c:f>
              <c:numCache>
                <c:formatCode>0.0</c:formatCode>
                <c:ptCount val="5"/>
                <c:pt idx="0">
                  <c:v>8.5223132941971738</c:v>
                </c:pt>
                <c:pt idx="1">
                  <c:v>8.2924880886194909</c:v>
                </c:pt>
                <c:pt idx="2">
                  <c:v>8.2898298210576016</c:v>
                </c:pt>
                <c:pt idx="3">
                  <c:v>7.9686998239340836</c:v>
                </c:pt>
                <c:pt idx="4">
                  <c:v>7.9386925375352773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London North West University Healthcare NHS Trust</c:v>
                </c:pt>
                <c:pt idx="2">
                  <c:v>The Hillingdon Hospitals NHS Foundation Trust</c:v>
                </c:pt>
                <c:pt idx="3">
                  <c:v>Lewisham and Greenwich NHS Trust</c:v>
                </c:pt>
                <c:pt idx="4">
                  <c:v>Croydon Health Services NHS Trust</c:v>
                </c:pt>
              </c:strCache>
            </c:strRef>
          </c:cat>
          <c:val>
            <c:numRef>
              <c:f>Sheet1!$C$2:$C$6</c:f>
              <c:numCache>
                <c:formatCode>0.0</c:formatCode>
                <c:ptCount val="5"/>
                <c:pt idx="0">
                  <c:v>1.4776867058028262</c:v>
                </c:pt>
                <c:pt idx="1">
                  <c:v>1.7075119113805091</c:v>
                </c:pt>
                <c:pt idx="2">
                  <c:v>1.7101701789423984</c:v>
                </c:pt>
                <c:pt idx="3">
                  <c:v>2.0313001760659164</c:v>
                </c:pt>
                <c:pt idx="4">
                  <c:v>2.0613074624647227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Sheet1!$B$2:$B$6</c:f>
              <c:numCache>
                <c:formatCode>0.0</c:formatCode>
                <c:ptCount val="5"/>
                <c:pt idx="0">
                  <c:v>6.90130188716563</c:v>
                </c:pt>
                <c:pt idx="1">
                  <c:v>7.2246931454574801</c:v>
                </c:pt>
                <c:pt idx="2">
                  <c:v>7.3544207855387027</c:v>
                </c:pt>
                <c:pt idx="3">
                  <c:v>7.4700906841909172</c:v>
                </c:pt>
                <c:pt idx="4">
                  <c:v>7.5196360552344617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Barking, Havering and Redbridge University Hospitals NHS Trust</c:v>
                </c:pt>
                <c:pt idx="2">
                  <c:v>Homerton University Hospital NHS Foundation Trust</c:v>
                </c:pt>
                <c:pt idx="3">
                  <c:v>St George's University Hospitals NHS Foundation Trust</c:v>
                </c:pt>
                <c:pt idx="4">
                  <c:v>King's College Hospital NHS Foundation Trust</c:v>
                </c:pt>
              </c:strCache>
            </c:strRef>
          </c:cat>
          <c:val>
            <c:numRef>
              <c:f>Sheet1!$C$2:$C$6</c:f>
              <c:numCache>
                <c:formatCode>0.0</c:formatCode>
                <c:ptCount val="5"/>
                <c:pt idx="0">
                  <c:v>3.09869811283437</c:v>
                </c:pt>
                <c:pt idx="1">
                  <c:v>2.7753068545425199</c:v>
                </c:pt>
                <c:pt idx="2">
                  <c:v>2.6455792144612973</c:v>
                </c:pt>
                <c:pt idx="3">
                  <c:v>2.5299093158090828</c:v>
                </c:pt>
                <c:pt idx="4">
                  <c:v>2.4803639447655383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0.36477449312951382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0.36964596217336609</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0.10305453058630398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1.0758746218622619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0.10305453058630398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0.3586938288774455</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8.4262969190291077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0.52519409365340852</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0.51239145457846647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0.14285090662846756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1.4913431197755473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0.14285090662846756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0.51239145457846647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1.2586405412106316E-2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8.5451222654597814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0.50837472415795393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0.58953424552071887</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0.164357739983088</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1.7158713969043253</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0.164357739983088</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0.58953424552071798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4.1670038355000827E-2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7.8907937813556872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0.648521144669993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0.48026078207247203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0.13389311535960235</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1.3978250547348283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0.13389311535960324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0.44644234799960003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8.2705868937178675</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0.25170068027210879</c:v>
                </c:pt>
                <c:pt idx="1">
                  <c:v>0.21768707482993199</c:v>
                </c:pt>
                <c:pt idx="2">
                  <c:v>0.5714285714285714</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0.89133594421787699</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1.489615519088868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0.41529366957288438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4.3356067624735575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0.41529366957288261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2.8628325356919504E-2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9.3540178659353383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0.41726319350251284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0.37230249679716465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0.10379515257776806</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1.083606609970662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0.10379515257776895</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0.21217240066891208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8.6470620396852613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8.5674511235644424</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Sheet1!$B$2:$B$6</c:f>
              <c:numCache>
                <c:formatCode>0.0</c:formatCode>
                <c:ptCount val="5"/>
                <c:pt idx="0">
                  <c:v>8.708722018931546</c:v>
                </c:pt>
                <c:pt idx="1">
                  <c:v>8.5674511235644424</c:v>
                </c:pt>
                <c:pt idx="2">
                  <c:v>8.4621806015803109</c:v>
                </c:pt>
                <c:pt idx="3">
                  <c:v>8.398934799638905</c:v>
                </c:pt>
                <c:pt idx="4">
                  <c:v>8.3532468743296047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Kingston and Richmond NHS Foundation Trust</c:v>
                </c:pt>
                <c:pt idx="2">
                  <c:v>Lewisham and Greenwich NHS Trust</c:v>
                </c:pt>
                <c:pt idx="3">
                  <c:v>Guy's and St Thomas' NHS Foundation Trust</c:v>
                </c:pt>
                <c:pt idx="4">
                  <c:v>Chelsea And Westminster Hospital NHS Foundation Trust</c:v>
                </c:pt>
              </c:strCache>
            </c:strRef>
          </c:cat>
          <c:val>
            <c:numRef>
              <c:f>Sheet1!$C$2:$C$6</c:f>
              <c:numCache>
                <c:formatCode>0.0</c:formatCode>
                <c:ptCount val="5"/>
                <c:pt idx="0">
                  <c:v>1.291277981068454</c:v>
                </c:pt>
                <c:pt idx="1">
                  <c:v>1.4325488764355576</c:v>
                </c:pt>
                <c:pt idx="2">
                  <c:v>1.5378193984196891</c:v>
                </c:pt>
                <c:pt idx="3">
                  <c:v>1.601065200361095</c:v>
                </c:pt>
                <c:pt idx="4">
                  <c:v>1.6467531256703953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Sheet1!$B$2:$B$6</c:f>
              <c:numCache>
                <c:formatCode>0.0</c:formatCode>
                <c:ptCount val="5"/>
                <c:pt idx="0">
                  <c:v>7.9108492044505176</c:v>
                </c:pt>
                <c:pt idx="1">
                  <c:v>7.9957766581781744</c:v>
                </c:pt>
                <c:pt idx="2">
                  <c:v>8.0074943438580988</c:v>
                </c:pt>
                <c:pt idx="3">
                  <c:v>8.0740073683887772</c:v>
                </c:pt>
                <c:pt idx="4">
                  <c:v>8.0996691521907245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University Hospital NHS Foundation Trust</c:v>
                </c:pt>
                <c:pt idx="1">
                  <c:v>Barking, Havering and Redbridge University Hospitals NHS Trust</c:v>
                </c:pt>
                <c:pt idx="2">
                  <c:v>King's College Hospital NHS Foundation Trust</c:v>
                </c:pt>
                <c:pt idx="3">
                  <c:v>Epsom and St Helier University Hospitals NHS Trust</c:v>
                </c:pt>
                <c:pt idx="4">
                  <c:v>St George's University Hospitals NHS Foundation Trust</c:v>
                </c:pt>
              </c:strCache>
            </c:strRef>
          </c:cat>
          <c:val>
            <c:numRef>
              <c:f>Sheet1!$C$2:$C$6</c:f>
              <c:numCache>
                <c:formatCode>0.0</c:formatCode>
                <c:ptCount val="5"/>
                <c:pt idx="0">
                  <c:v>2.0891507955494824</c:v>
                </c:pt>
                <c:pt idx="1">
                  <c:v>2.0042233418218256</c:v>
                </c:pt>
                <c:pt idx="2">
                  <c:v>1.9925056561419012</c:v>
                </c:pt>
                <c:pt idx="3">
                  <c:v>1.9259926316112228</c:v>
                </c:pt>
                <c:pt idx="4">
                  <c:v>1.9003308478092755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0.476116722182506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0.13699732837840006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1.4302325965360296</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0.13699732837840095</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0.10277280825001078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7.9664592210249783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0.2642614777121679</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8.8874128647150386E-2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0.92783324524986455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8.8874128647150386E-2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0.26260744967927607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9.1684430261039083</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Sheet1!$B$2:$B$6</c:f>
              <c:numCache>
                <c:formatCode>0.0</c:formatCode>
                <c:ptCount val="5"/>
                <c:pt idx="0">
                  <c:v>8.1378214851751132</c:v>
                </c:pt>
                <c:pt idx="1">
                  <c:v>8.0686021743862497</c:v>
                </c:pt>
                <c:pt idx="2">
                  <c:v>7.8732470772296983</c:v>
                </c:pt>
                <c:pt idx="3">
                  <c:v>7.7368844842584794</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Lewisham and Greenwich NHS Trust</c:v>
                </c:pt>
                <c:pt idx="1">
                  <c:v>Royal Free London NHS Foundation Trust</c:v>
                </c:pt>
                <c:pt idx="2">
                  <c:v>King's College Hospital NHS Foundation Trust</c:v>
                </c:pt>
                <c:pt idx="3">
                  <c:v>London North West University Healthcare NHS Trust</c:v>
                </c:pt>
                <c:pt idx="4">
                  <c:v>Epsom and St Helier University Hospitals NHS Trust</c:v>
                </c:pt>
              </c:strCache>
            </c:strRef>
          </c:cat>
          <c:val>
            <c:numRef>
              <c:f>Sheet1!$C$2:$C$6</c:f>
              <c:numCache>
                <c:formatCode>0.0</c:formatCode>
                <c:ptCount val="5"/>
                <c:pt idx="0">
                  <c:v>1.8621785148248868</c:v>
                </c:pt>
                <c:pt idx="1">
                  <c:v>1.9313978256137503</c:v>
                </c:pt>
                <c:pt idx="2">
                  <c:v>2.1267529227703017</c:v>
                </c:pt>
                <c:pt idx="3">
                  <c:v>2.2631155157415206</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Sheet1!$B$2:$B$6</c:f>
              <c:numCache>
                <c:formatCode>0.0</c:formatCode>
                <c:ptCount val="5"/>
                <c:pt idx="0">
                  <c:v>7.2742782138687767</c:v>
                </c:pt>
                <c:pt idx="1">
                  <c:v>7.2993085244657667</c:v>
                </c:pt>
                <c:pt idx="2">
                  <c:v>7.4497699189749182</c:v>
                </c:pt>
                <c:pt idx="3">
                  <c:v>7.5225329566121033</c:v>
                </c:pt>
                <c:pt idx="4">
                  <c:v>7.608180146090012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Barking, Havering and Redbridge University Hospitals NHS Trust</c:v>
                </c:pt>
                <c:pt idx="2">
                  <c:v>Croydon Health Services NHS Trust</c:v>
                </c:pt>
                <c:pt idx="3">
                  <c:v>Chelsea And Westminster Hospital NHS Foundation Trust</c:v>
                </c:pt>
                <c:pt idx="4">
                  <c:v>Epsom and St Helier University Hospitals NHS Trust</c:v>
                </c:pt>
              </c:strCache>
            </c:strRef>
          </c:cat>
          <c:val>
            <c:numRef>
              <c:f>Sheet1!$C$2:$C$6</c:f>
              <c:numCache>
                <c:formatCode>0.0</c:formatCode>
                <c:ptCount val="5"/>
                <c:pt idx="0">
                  <c:v>2.7257217861312233</c:v>
                </c:pt>
                <c:pt idx="1">
                  <c:v>2.7006914755342333</c:v>
                </c:pt>
                <c:pt idx="2">
                  <c:v>2.5502300810250818</c:v>
                </c:pt>
                <c:pt idx="3">
                  <c:v>2.4774670433878967</c:v>
                </c:pt>
                <c:pt idx="4">
                  <c:v>2.391819853909988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0.16083916083916081</c:v>
                </c:pt>
                <c:pt idx="1">
                  <c:v>0.83916083916083917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0.48365267554501212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0.7484259332194787</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0.20865555455567542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2.178334271961468</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0.2086555545556763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0.21881975474711091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8.5533929104088351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1.0150948030360496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0.29144663320583497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3.0426613416162613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0.29144663320583497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6.9138296422551093E-2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7.3334354418342036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0.41726968637820061</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0.31440154938979159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8.7652801338528263E-2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0.91508276209441064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8.7652801338528263E-2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0.31440154938979248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1.8028948018715241E-2</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9.4314712228844844</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0.84176986797469944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0.29516992295042321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8.2291167672988053E-2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0.85910807025252822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8.2291167672988053E-2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0.29516992295042321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0.24913381155786318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9.5467065398764657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0.61653611936126751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0.24136860349968359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6.7291762057083204E-2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0.70251641190078118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6.7291762057083204E-2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0.10550083847048164</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9.7706662716032557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6.8684281471969477E-2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0.39007713400800181</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0.10875058853961583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1.1353406556383403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0.10875058853961406</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0.28530195368421829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9.2773372938144441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2.696564860851236E-2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0.15589795384025606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1.6275524344514025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6.4762715255476166E-2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9.1071756354754019</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0.29776169385254203</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9.1365073489967585E-2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0.95383835463804445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9.1365073489967585E-2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0.22125720916673863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9.2659207110905051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0.44443390934740634</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0.15543449910314955</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1.6227140330031844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0.15543449910315044</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0.50220334257879884</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7.6446457146607578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0.10868268850490193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0.55379843181854316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0.15439486230265942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1.6118603728755048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0.15439486230266031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0.19236867121941081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7.2410740870644972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0.75838926174496646</c:v>
                </c:pt>
                <c:pt idx="1">
                  <c:v>0.2348993288590604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0.60449817454195554</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0.52181360170169899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0.14547773080149717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1.5187667900186526</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0.14547773080149717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7.7893141849472158E-2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8.9561639614414617</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6.3612564666207128E-2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0.57724623823608212</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0.16093193542373729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1.6801064852221606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0.16093193542373641</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0.1890351305991782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7.3916698190862871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0.4207613548972855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0.45831564207593356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0.12777497440197649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1.3339525345085237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0.12777497440197649</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0.33632869211844429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8.1694352302960649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8.4731818023682592</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Sheet1!$B$2:$B$6</c:f>
              <c:numCache>
                <c:formatCode>0.0</c:formatCode>
                <c:ptCount val="5"/>
                <c:pt idx="0">
                  <c:v>8.5376000944791297</c:v>
                </c:pt>
                <c:pt idx="1">
                  <c:v>8.4731818023682592</c:v>
                </c:pt>
                <c:pt idx="2">
                  <c:v>8.3950041099952823</c:v>
                </c:pt>
                <c:pt idx="3">
                  <c:v>8.0955650956550187</c:v>
                </c:pt>
                <c:pt idx="4">
                  <c:v>8.0327294706057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Hillingdon Hospitals NHS Foundation Trust</c:v>
                </c:pt>
                <c:pt idx="1">
                  <c:v>Kingston and Richmond NHS Foundation Trust</c:v>
                </c:pt>
                <c:pt idx="2">
                  <c:v>Epsom and St Helier University Hospitals NHS Trust</c:v>
                </c:pt>
                <c:pt idx="3">
                  <c:v>Whittington Health NHS Trust</c:v>
                </c:pt>
                <c:pt idx="4">
                  <c:v>Lewisham and Greenwich NHS Trust</c:v>
                </c:pt>
              </c:strCache>
            </c:strRef>
          </c:cat>
          <c:val>
            <c:numRef>
              <c:f>Sheet1!$C$2:$C$6</c:f>
              <c:numCache>
                <c:formatCode>0.0</c:formatCode>
                <c:ptCount val="5"/>
                <c:pt idx="0">
                  <c:v>1.4623999055208703</c:v>
                </c:pt>
                <c:pt idx="1">
                  <c:v>1.5268181976317408</c:v>
                </c:pt>
                <c:pt idx="2">
                  <c:v>1.6049958900047177</c:v>
                </c:pt>
                <c:pt idx="3">
                  <c:v>1.9044349043449813</c:v>
                </c:pt>
                <c:pt idx="4">
                  <c:v>1.9672705293943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Sheet1!$B$2:$B$6</c:f>
              <c:numCache>
                <c:formatCode>0.0</c:formatCode>
                <c:ptCount val="5"/>
                <c:pt idx="0">
                  <c:v>6.4322916420372769</c:v>
                </c:pt>
                <c:pt idx="1">
                  <c:v>6.440681645048965</c:v>
                </c:pt>
                <c:pt idx="2">
                  <c:v>6.867931351356301</c:v>
                </c:pt>
                <c:pt idx="3">
                  <c:v>7.0526909275401479</c:v>
                </c:pt>
                <c:pt idx="4">
                  <c:v>7.0972013886647192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Barts Health NHS Trust</c:v>
                </c:pt>
                <c:pt idx="2">
                  <c:v>Barking, Havering and Redbridge University Hospitals NHS Trust</c:v>
                </c:pt>
                <c:pt idx="3">
                  <c:v>Guy's and St Thomas' NHS Foundation Trust</c:v>
                </c:pt>
                <c:pt idx="4">
                  <c:v>London North West University Healthcare NHS Trust</c:v>
                </c:pt>
              </c:strCache>
            </c:strRef>
          </c:cat>
          <c:val>
            <c:numRef>
              <c:f>Sheet1!$C$2:$C$6</c:f>
              <c:numCache>
                <c:formatCode>0.0</c:formatCode>
                <c:ptCount val="5"/>
                <c:pt idx="0">
                  <c:v>3.5677083579627231</c:v>
                </c:pt>
                <c:pt idx="1">
                  <c:v>3.559318354951035</c:v>
                </c:pt>
                <c:pt idx="2">
                  <c:v>3.132068648643699</c:v>
                </c:pt>
                <c:pt idx="3">
                  <c:v>2.9473090724598521</c:v>
                </c:pt>
                <c:pt idx="4">
                  <c:v>2.9027986113352808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0.29347573494832613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0.73068264981039022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0.20370885979933995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2.1266914832343602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0.20370885979933995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0.57570626933242686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6.6028894038846273</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0.52183812275686048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0.1772224576241328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4.9408296177302802E-2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0.51581557515415</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4.9408296177302802E-2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0.1772224576241328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0.53344369071259656</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9.7338040930793408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0.5971505182826764</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0.37595873283395154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0.10481448384888203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1.0942482832636413</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0.10481448384888026</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0.32662418351970501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9.0828519101408087</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939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650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650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RAX | Kingston and Richmond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Kingston and Richmond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94092613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91195711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08728695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61826821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02932233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5907490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5994458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9731401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6669373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609161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4151703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6799121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138690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703256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5811555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485272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6668579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4593004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4291034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0018397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4540228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216123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18262844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640412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3031260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250983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5947990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1645327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7372324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1821774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3211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13090676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193027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5407545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5197889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41098077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7371382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7248853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5271661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9781308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3513760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67461364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4465599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9429927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5689873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4719717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2971274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If you raised a concern during labour and birth,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Thinking about your care during labour and birth,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G8. Did you have confidence and trust in the midwife or midwifery team you saw or spoke to after going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5165971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6737455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6100270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06716761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6068831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B10. Thinking about your antenatal care,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Kingston and Richmond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information about possible changes to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lang="en-GB" sz="1400" b="0" noProof="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spoken to in a way they could understand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Kingston and Richmond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33213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8854841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3476231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37087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59633776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0388860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8349686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3933881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9830357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3470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80048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82553493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99558444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71038999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86878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1853972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0113919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565992905"/>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81493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63144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5395277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6690218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8246010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0597977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1111256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708227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3302277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5498568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790652337"/>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107298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4322825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2653124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907599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384197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69840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37362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0061395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4841412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202317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1219752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3939937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1832714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8099143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383548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3413717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29353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64732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6461071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39770069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8295108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0073841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8536859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9481925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15221584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9010475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6466770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5753291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67629390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21947699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68244484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57223712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1813146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8927210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8335893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66899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49730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22788366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425226775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6409096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9153925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44445755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07490417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1048141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994292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05269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3115104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94586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31828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2692106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2023168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6747500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65889380"/>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771134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18211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9643931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5469700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9030935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2839447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70394751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185942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98853555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4623932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95361654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84146237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6517695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47289324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60448269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7447880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1074873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6324978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70623873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6282065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1951875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8616283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2333400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36016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43871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69725888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2304961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93934894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1387110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4859253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5002609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69442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818845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13550323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5933257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4673578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2018592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0155801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82815753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5235245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119259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69439354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17163779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9171008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17760323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6506346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4991948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3325005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9707303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4187562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3295118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80730171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82342422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7433348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19771353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45805089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0822991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9978692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65257537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02912303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5828399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6623024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2474260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3449921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905426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54424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4835209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8364149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01460901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33156699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8145033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9098332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2007691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3415022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9988043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968190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0190634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9573946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4633004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463678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0017673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8351155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5729812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761457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02941374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63300563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5809880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5250162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7318898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5093582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42405413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2264817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1431610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40545386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04152728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710173749"/>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54439694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03073308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61%</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648276953"/>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82600548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1832405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1252799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83247224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4457353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3522965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3280529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8558488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813177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7732145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7580781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2524216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42623789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6100506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2751355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6962034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5087050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1932239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004833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8416520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858128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1393595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5222090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7494023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9748783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4160507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8113553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4604281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0936456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5137263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9049768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1403546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8112832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210196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17001</Words>
  <Application>Microsoft Office PowerPoint</Application>
  <PresentationFormat>Widescreen</PresentationFormat>
  <Paragraphs>1966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Kingston and Richmond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2025-11-28T14:23:28Z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